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b6887dfde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eb6887dfde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b6887dfde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b6887dfde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b6887dfde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b6887dfd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b6887dfde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eb6887dfde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b6887dfde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eb6887dfde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eb6887dfde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eb6887dfde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eb6887dfde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eb6887dfde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b6887dfde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eb6887dfde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b6887dfde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b6887dfde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b6887dfde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eb6887dfde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b6887dfde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eb6887dfd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eb6887dfde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eb6887dfde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eb6887dfde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eb6887dfde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b6887dfde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eb6887dfde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b6887dfde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eb6887dfde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b6887dfde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b6887dfde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b6887dfde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eb6887dfde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b6887dfde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eb6887dfde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Instalación</a:t>
            </a:r>
            <a:r>
              <a:rPr lang="es"/>
              <a:t> de Ubuntu 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Pedro Daniel Peña Torres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950" y="487497"/>
            <a:ext cx="7748826" cy="4356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650" y="246872"/>
            <a:ext cx="7775675" cy="43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175" y="580738"/>
            <a:ext cx="7082601" cy="398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650" y="646625"/>
            <a:ext cx="7876949" cy="404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650" y="658825"/>
            <a:ext cx="7876950" cy="414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350" y="644625"/>
            <a:ext cx="7894250" cy="411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825" y="644625"/>
            <a:ext cx="7895776" cy="411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075" y="681400"/>
            <a:ext cx="7863524" cy="426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075" y="612300"/>
            <a:ext cx="7863525" cy="370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/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Gracias</a:t>
            </a:r>
            <a:r>
              <a:rPr lang="es"/>
              <a:t> </a:t>
            </a:r>
            <a:endParaRPr/>
          </a:p>
        </p:txBody>
      </p:sp>
      <p:sp>
        <p:nvSpPr>
          <p:cNvPr id="226" name="Google Shape;226;p3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https://www.youtube.com/watch?v=tiB3kzxK4mU&amp;t=453s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9027" y="617750"/>
            <a:ext cx="7097297" cy="40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550" y="597250"/>
            <a:ext cx="7037049" cy="394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800" y="456888"/>
            <a:ext cx="7523201" cy="4229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625" y="364850"/>
            <a:ext cx="7651273" cy="441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825" y="529360"/>
            <a:ext cx="7265375" cy="408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274" y="511500"/>
            <a:ext cx="7328901" cy="412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525" y="512025"/>
            <a:ext cx="7747351" cy="43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800" y="365025"/>
            <a:ext cx="7670951" cy="431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